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4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35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0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4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8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1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1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0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8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0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8794-315E-4B9F-B846-0E113CDCBFC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2853-A6E9-4C82-BEB9-67BEBC6E2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2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Reverse Engineering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72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Реверс-инжиниринг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Реверс-инжиниринг ПО (обратный инжиниринг, обратная разработка) – процесс восстановления структуры, внутреннего устройства программы с целью понимания его принципа её работы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7"/>
            <a:ext cx="3312368" cy="3988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19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Реверс-инжиниринга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архитектуры программы</a:t>
            </a:r>
            <a:endParaRPr lang="en-US" dirty="0" smtClean="0"/>
          </a:p>
          <a:p>
            <a:r>
              <a:rPr lang="ru-RU" dirty="0" smtClean="0"/>
              <a:t> Получение алгоритмов работы 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Деобфускация</a:t>
            </a:r>
            <a:endParaRPr lang="en-US" dirty="0" smtClean="0"/>
          </a:p>
          <a:p>
            <a:r>
              <a:rPr lang="ru-RU" dirty="0" smtClean="0"/>
              <a:t> Восстановление исходного кода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685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Reverse Engineering</vt:lpstr>
      <vt:lpstr>Реверс-инжиниринг</vt:lpstr>
      <vt:lpstr>Цели Реверс-инжиниринга ПО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Engineering</dc:title>
  <dc:creator>Windows User</dc:creator>
  <cp:lastModifiedBy>Windows User</cp:lastModifiedBy>
  <cp:revision>2</cp:revision>
  <dcterms:created xsi:type="dcterms:W3CDTF">2018-02-18T11:32:25Z</dcterms:created>
  <dcterms:modified xsi:type="dcterms:W3CDTF">2018-02-18T12:26:56Z</dcterms:modified>
</cp:coreProperties>
</file>